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280" r:id="rId4"/>
    <p:sldId id="264" r:id="rId5"/>
    <p:sldId id="270" r:id="rId6"/>
    <p:sldId id="271" r:id="rId7"/>
    <p:sldId id="283" r:id="rId8"/>
    <p:sldId id="291" r:id="rId9"/>
    <p:sldId id="274" r:id="rId10"/>
    <p:sldId id="272" r:id="rId11"/>
    <p:sldId id="275" r:id="rId12"/>
    <p:sldId id="286" r:id="rId13"/>
    <p:sldId id="287" r:id="rId14"/>
    <p:sldId id="288" r:id="rId15"/>
    <p:sldId id="290" r:id="rId16"/>
    <p:sldId id="278" r:id="rId17"/>
    <p:sldId id="279" r:id="rId18"/>
    <p:sldId id="262" r:id="rId19"/>
    <p:sldId id="285" r:id="rId20"/>
    <p:sldId id="292" r:id="rId21"/>
    <p:sldId id="267" r:id="rId22"/>
    <p:sldId id="289" r:id="rId23"/>
    <p:sldId id="265" r:id="rId24"/>
    <p:sldId id="266" r:id="rId25"/>
    <p:sldId id="257" r:id="rId26"/>
    <p:sldId id="258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>
        <p:scale>
          <a:sx n="82" d="100"/>
          <a:sy n="82" d="100"/>
        </p:scale>
        <p:origin x="87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93088" y="2299911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</a:t>
            </a:r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notation) is       ((bra notation)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9126438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191540" y="3200022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685481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99115" y="4651863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59582" y="3884084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787740" y="3790832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id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1321079" y="2367171"/>
            <a:ext cx="923636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  <a:p>
            <a:pPr algn="ctr"/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Wave functions exist in the Hilbert Space</a:t>
            </a:r>
            <a:endParaRPr lang="en-U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385388" y="2457411"/>
            <a:ext cx="708130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Infinite Dimensional Inner Product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21253" y="2307233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2196154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954554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383633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575039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47621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4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98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70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40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62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5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1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373599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240096" y="2307907"/>
            <a:ext cx="837925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 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641320" y="4212034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893818" y="4212034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912068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90550" y="89440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Examples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855599"/>
            <a:ext cx="61190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(+1/2) or down (-1/2).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207602" y="3783630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a General Quantum State: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5964770" y="3739018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771192" y="5430416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5008995" y="4395796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57566" y="4675676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690762" y="4490817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02419" y="2551837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Spaces in </a:t>
            </a:r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209377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2094575" y="892368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Multiplications</a:t>
            </a:r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874</Words>
  <Application>Microsoft Office PowerPoint</Application>
  <PresentationFormat>Widescreen</PresentationFormat>
  <Paragraphs>152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Baskerville Old Face</vt:lpstr>
      <vt:lpstr>Calibri</vt:lpstr>
      <vt:lpstr>Calibri Light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58</cp:revision>
  <dcterms:created xsi:type="dcterms:W3CDTF">2020-11-06T16:52:28Z</dcterms:created>
  <dcterms:modified xsi:type="dcterms:W3CDTF">2020-11-07T18:27:55Z</dcterms:modified>
</cp:coreProperties>
</file>